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82" r:id="rId2"/>
    <p:sldId id="1594" r:id="rId3"/>
    <p:sldId id="1595" r:id="rId4"/>
    <p:sldId id="1596" r:id="rId5"/>
    <p:sldId id="2102" r:id="rId6"/>
    <p:sldId id="1597" r:id="rId7"/>
    <p:sldId id="1598" r:id="rId8"/>
    <p:sldId id="159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416. KHAICI MANPHA VAWH 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Sowing the Precious Seed</a:t>
            </a:r>
          </a:p>
          <a:p>
            <a:r>
              <a:rPr lang="en-US" sz="1500" dirty="0"/>
              <a:t>John 9:4</a:t>
            </a:r>
          </a:p>
          <a:p>
            <a:r>
              <a:rPr lang="en-US" sz="1500" dirty="0"/>
              <a:t>William Augustus Ogden, 1841-1897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553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phalvak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996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691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900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balnen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ta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I it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47439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5455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16925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2902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416. KHAICI MANPHA VAWH UN</vt:lpstr>
      <vt:lpstr>1</vt:lpstr>
      <vt:lpstr>PowerPoint Presentation</vt:lpstr>
      <vt:lpstr>Sakkik</vt:lpstr>
      <vt:lpstr>PowerPoint Presentation</vt:lpstr>
      <vt:lpstr>2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2018-12-15T07:05:37Z</dcterms:modified>
</cp:coreProperties>
</file>